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30DD99-C111-DEE5-B67D-6760BF3844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21E869-52CD-16E0-3126-BB25E60F9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36BDBB-454E-1505-7A5D-BF1317107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720E-9639-44A9-BE58-EF4E93A02397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0F8312-1680-27B1-B534-834ABB5F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BAB47E-9A61-AB8B-36BD-AA372F914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A6A4-6751-40BD-8728-F3C179FA0D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1213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F8CC8-1DED-0C01-FF2A-06B5B779B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A40844-2002-ED8C-BF69-9AEB17544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80D7CF-BAD4-817B-ED91-BCAA400C0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720E-9639-44A9-BE58-EF4E93A02397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86BA56-9385-EF2C-E483-57913449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102790-B551-CE6D-2010-F479C7216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A6A4-6751-40BD-8728-F3C179FA0D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7022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4CA9B9-17B2-6523-9B5B-1065F4312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66E59A-1A8C-DCC1-0FA4-624F8F5E8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4A4732-7BD4-9BB5-9690-EC2B013ED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720E-9639-44A9-BE58-EF4E93A02397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4DD5C7-59E3-C34B-15B8-ED108FD8F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C827D1-CA25-A59B-C013-49BB429D5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A6A4-6751-40BD-8728-F3C179FA0D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3379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AE9612-BC49-67DC-A416-093E44BC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6B598C-C093-A504-236C-36AF50E3AE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F5EF4AA-E120-5930-D157-0F8690645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6D4E7FE-CD09-7D2B-81B3-2DCBAA20A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720E-9639-44A9-BE58-EF4E93A02397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D4A29B-A68E-B11C-ED72-CA09051AB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A5BEAF6-6E60-2D59-E004-BE94A769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A6A4-6751-40BD-8728-F3C179FA0D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5833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C2448E-A4DD-5F2B-AC63-3256F16B0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11DA10-6B43-2CCF-7C22-DED1391D6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EFCAF2F-9482-7136-A76A-0BC96D4DB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05118E-E85D-8BE7-5B7E-00051759EB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7F67CD2-C7AB-7D27-3D7B-DD1979CEA2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270945-496A-4B25-D5D7-54567F968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720E-9639-44A9-BE58-EF4E93A02397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AF5CE8-3827-7E68-80C5-B73C94272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49919B6-E73F-6D12-DB81-B5CD8212F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A6A4-6751-40BD-8728-F3C179FA0D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7450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D8D22-9452-4B76-A2C5-0AEAE8C6C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686E680-08EA-A92F-3D98-949FA8EBB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720E-9639-44A9-BE58-EF4E93A02397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AC8AA6A-CF4F-B506-3F71-D27C095DF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D7557B-C9F1-DF44-16FF-8C9117A62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A6A4-6751-40BD-8728-F3C179FA0D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87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620999E-7C80-1A05-0BEE-B56618DE2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720E-9639-44A9-BE58-EF4E93A02397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54924AB-E032-6B94-3D0D-A17E633CD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2804D8-FCDC-B64D-AA6E-D52054B67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A6A4-6751-40BD-8728-F3C179FA0D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6247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9461E9-103A-CC20-3ECC-93BC1271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733802-6079-C685-99EA-17EE1E40D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1F10600-6DEE-38BB-C095-EED92A6070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441E8C-B17A-25A7-9D5B-235ABADE7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720E-9639-44A9-BE58-EF4E93A02397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80D68C9-8DB8-326E-34EF-143B51063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7C2205-DF9D-C86E-FC3B-EE275C839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A6A4-6751-40BD-8728-F3C179FA0D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389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C796D8-EBA9-CFA7-3E56-F3798111E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1423BD0-0868-A7D0-C4A9-F4E916079F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D5B622-1B3C-DF64-9366-051EB5D8EE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D35919D-18B9-D078-D778-E806A2C5A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720E-9639-44A9-BE58-EF4E93A02397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28A1031-33D8-4724-9302-773F7595B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960AB0C-FAB9-B863-0121-95A001B3D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A6A4-6751-40BD-8728-F3C179FA0D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9587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2EE5E3-D0F1-8F76-6BFE-464C55E4C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7884D72-CFE2-0CFC-3158-D64A929759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1D5B37-4E90-3A4D-E4AB-5FC222BC1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720E-9639-44A9-BE58-EF4E93A02397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5D8A5B-AB4E-3887-08F4-6416A218D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2D0564-3E8D-FB0D-9AEF-C9153328D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A6A4-6751-40BD-8728-F3C179FA0D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948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3BB4FA1-9EF0-8FB2-EFC7-E2E12A4213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58BC5F6-8E4F-4C13-7AB9-735B77C52C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272980-73F0-B5FF-1B43-690F5B6E8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6720E-9639-44A9-BE58-EF4E93A02397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575A27-B911-63D2-2260-059A127A4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26BE54-1B44-6F0F-4283-3F6E7DB15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A6A4-6751-40BD-8728-F3C179FA0D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009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0EFB8BC-A86C-CF5A-E243-08203EBB5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F57865C-EA6E-F4DC-2571-1B5FA2AE0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157A81-DF5D-974D-C4D0-F022AAD3CE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96720E-9639-44A9-BE58-EF4E93A02397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4AB8D4-67F1-5EEC-695E-BCB7E97745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953109-CDC4-FD6C-4398-1D6F07954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CDA6A4-6751-40BD-8728-F3C179FA0D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7308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8B20A4-5C13-8E3A-16AA-4CD82A226F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78544AC-FA7D-C86C-04BD-D8B14255D5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1484A90-28D6-27AB-0C3B-FC3A6C084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489" y="183016"/>
            <a:ext cx="8699022" cy="64919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1D390DE-7D48-9F4E-80FF-19838810CA1D}"/>
              </a:ext>
            </a:extLst>
          </p:cNvPr>
          <p:cNvSpPr txBox="1"/>
          <p:nvPr/>
        </p:nvSpPr>
        <p:spPr>
          <a:xfrm>
            <a:off x="10252364" y="6397727"/>
            <a:ext cx="1939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Semaine 0 test</a:t>
            </a:r>
          </a:p>
        </p:txBody>
      </p:sp>
    </p:spTree>
    <p:extLst>
      <p:ext uri="{BB962C8B-B14F-4D97-AF65-F5344CB8AC3E}">
        <p14:creationId xmlns:p14="http://schemas.microsoft.com/office/powerpoint/2010/main" val="353591992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Grand écran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>MEN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Loic Leyrolle</dc:creator>
  <cp:lastModifiedBy>Loic Leyrolle</cp:lastModifiedBy>
  <cp:revision>1</cp:revision>
  <dcterms:created xsi:type="dcterms:W3CDTF">2026-10-12T13:28:39Z</dcterms:created>
  <dcterms:modified xsi:type="dcterms:W3CDTF">2026-10-12T13:28:59Z</dcterms:modified>
</cp:coreProperties>
</file>