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DD0AA-8851-DB44-064D-3A8EE793C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87637E-A81A-FEB9-5D71-8092D8568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380DBB-E9C4-DDBC-FBBD-F9F58AD79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F4151-3834-5DAB-EC70-BB2BC02F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CC0F52-6353-0CA6-7CCD-5C4B0B7E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94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209768-0857-3A1F-B409-392394622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F32130-CA34-DF94-1394-F0A70699D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AF120C-983C-432E-10F2-D9E98B6BF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E48111-75CD-6A31-8DD2-14B88C9B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4B4DF5-744F-6ED9-9F44-76F9CDF7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91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A0AF4F-7D9E-2017-B834-AE69AD949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D230EC-F220-4D63-52B0-7274BEC44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225D55-BDF0-E4B4-9C41-0E59B83E6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488E6-6A16-8A77-507C-50CD47850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D9C17B-C2FA-CC7B-740D-C0779159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21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FF4061-99F4-81F9-BA39-47038A163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B714D6-C2F8-119A-0B43-827DA40B0D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9B7DA2-EE50-82FA-7F50-A5785F2B8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C210BE-1DDA-8BB7-9B19-FF9FCE28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43B4AC-3C7B-67C2-7425-941C02600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EB258C-FA15-3CF6-6392-3F2B9E620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48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C355A-E29C-300B-AAEB-B8C9F052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8D6DB1-EF9B-44B0-B4E9-6267879E6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130CFE-8CB1-1D32-B695-46B997672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459D0D2-9C74-A039-7B81-1E9E69B7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711393B-6BFE-B629-8C6F-185EDDDD63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DDB0E3F-B500-5B6A-C51F-89700FB1F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60DEA9-C3D6-6DF5-463D-40BA9F6E0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F0540D-F713-BEB3-CFE1-90E2C02F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0D629F-E3D5-8E3C-6E59-E7B3985AE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9E1ECA-29E7-2726-8E77-562C574CD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A058227-3770-5186-BA15-2C99DC88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9E4EC36-3F25-54F9-62CC-9A6D12675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96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54A57C3-059B-A0E9-BFD4-EDB83809A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829DF4B-74FE-7C30-9D1B-F6E836641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2F7655-ED52-E152-4451-E74E9B7C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37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E909B1-DC52-78D2-0EF2-1F31C5AFE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FA2E31-BBE4-3E70-F1BB-139D9468B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BC8C67C-1165-DD8D-2001-A7D5F83B1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5AE96F-DCE6-E726-EB59-B2C3CF20E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6BA2A0-930A-C266-7F9C-24BB6F696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202A46-F793-256B-3909-15F79F074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11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9A2CEC-9CA8-20A2-B029-91A90E652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280DA87-9B2F-9796-C232-2363509ED3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8EF948F-2A3A-02FD-BC6B-806BC52AC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735A30-235D-E417-8961-E5D7E46C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221760-3914-12F7-F7EC-4C9B4464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C104CE-0E15-A83B-105C-BAA939F80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64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F51F91-DA9B-7D16-A031-410DCA97E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285A286-BE54-329E-BB12-4F272A370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467330-09C9-2B0E-B134-6CD54C3E5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2D49C0-6E0B-6F3C-05BC-96F3B4EB7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7ABC9C-E33D-A569-F19F-BE39C8047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672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F45D4D8-413C-50A3-FD55-FFCC95D1F4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BC06207-1520-E422-7DA8-5F8589921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482820-C269-D562-0B85-6C2D4C609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A59B37-58DF-109A-4F27-CC7079102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950AAF-3EAB-22A5-3548-EC10A27F6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267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DA4B58-6621-9A25-3347-73454FFF0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B3F66F-8E44-F489-57E6-D8818D6B2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BC38CD-9C07-3ABB-CEAA-04126AC64D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1E75E2-EEB6-4EC9-A39A-CD7016B9E53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2AE861-E2F7-6CED-3A89-DE8E032716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11C0C9-8242-6BE2-B0BB-67980A9B3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61497F-065C-46DF-B695-9FC5E784BC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33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777D7F-0E9E-BC09-37DC-3B65973583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7DFEA09-F575-B71A-76A0-1539C30D5C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279589-DAA2-4072-43C7-51670EF2F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94" y="159327"/>
            <a:ext cx="8762506" cy="653934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A8BC32-1CF7-C2A9-5E29-9E52F3AAC696}"/>
              </a:ext>
            </a:extLst>
          </p:cNvPr>
          <p:cNvSpPr txBox="1"/>
          <p:nvPr/>
        </p:nvSpPr>
        <p:spPr>
          <a:xfrm>
            <a:off x="10286506" y="6421416"/>
            <a:ext cx="1794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Semaine 0 test</a:t>
            </a:r>
          </a:p>
        </p:txBody>
      </p:sp>
    </p:spTree>
    <p:extLst>
      <p:ext uri="{BB962C8B-B14F-4D97-AF65-F5344CB8AC3E}">
        <p14:creationId xmlns:p14="http://schemas.microsoft.com/office/powerpoint/2010/main" val="1290185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Loic Leyrolle</dc:creator>
  <cp:lastModifiedBy>Loic Leyrolle</cp:lastModifiedBy>
  <cp:revision>2</cp:revision>
  <dcterms:created xsi:type="dcterms:W3CDTF">2026-10-12T13:24:30Z</dcterms:created>
  <dcterms:modified xsi:type="dcterms:W3CDTF">2026-10-12T13:26:06Z</dcterms:modified>
</cp:coreProperties>
</file>